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10" r:id="rId2"/>
    <p:sldId id="265" r:id="rId3"/>
    <p:sldId id="315" r:id="rId4"/>
    <p:sldId id="311" r:id="rId5"/>
    <p:sldId id="312" r:id="rId6"/>
    <p:sldId id="314" r:id="rId7"/>
    <p:sldId id="31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C3A"/>
    <a:srgbClr val="3E3327"/>
    <a:srgbClr val="D2762D"/>
    <a:srgbClr val="111E3B"/>
    <a:srgbClr val="6F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3" autoAdjust="0"/>
    <p:restoredTop sz="94693"/>
  </p:normalViewPr>
  <p:slideViewPr>
    <p:cSldViewPr snapToGrid="0" snapToObjects="1">
      <p:cViewPr varScale="1">
        <p:scale>
          <a:sx n="70" d="100"/>
          <a:sy n="70" d="100"/>
        </p:scale>
        <p:origin x="6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61B4-A816-46DC-8D2E-C2D1DDFCB217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3C6E-4AAE-4669-853C-54061BA9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4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33C6E-4AAE-4669-853C-54061BA99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3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33C6E-4AAE-4669-853C-54061BA99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8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33C6E-4AAE-4669-853C-54061BA99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0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0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8C063-C2BC-2447-8F43-5EE963B4C55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18D5-4463-0B4A-9837-516E4656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D75F14-718A-438C-9BA4-81ADFD893161}"/>
              </a:ext>
            </a:extLst>
          </p:cNvPr>
          <p:cNvSpPr txBox="1"/>
          <p:nvPr/>
        </p:nvSpPr>
        <p:spPr>
          <a:xfrm>
            <a:off x="0" y="4621597"/>
            <a:ext cx="4937760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 Black" pitchFamily="50" charset="0"/>
                <a:ea typeface="+mn-ea"/>
                <a:cs typeface="+mn-cs"/>
              </a:rPr>
              <a:t>First </a:t>
            </a:r>
            <a:r>
              <a:rPr kumimoji="0" lang="en-US" sz="2500" b="0" i="0" u="none" strike="noStrike" kern="1200" cap="none" spc="0" normalizeH="0" baseline="30000" noProof="0" dirty="0" err="1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 Black" pitchFamily="50" charset="0"/>
                <a:ea typeface="+mn-ea"/>
                <a:cs typeface="+mn-cs"/>
              </a:rPr>
              <a:t>Lastname</a:t>
            </a:r>
            <a:endParaRPr kumimoji="0" lang="en-US" sz="2500" b="0" i="0" u="none" strike="noStrike" kern="1200" cap="none" spc="0" normalizeH="0" baseline="30000" noProof="0" dirty="0">
              <a:ln>
                <a:noFill/>
              </a:ln>
              <a:solidFill>
                <a:srgbClr val="5C4C3A"/>
              </a:solidFill>
              <a:effectLst/>
              <a:uLnTx/>
              <a:uFillTx/>
              <a:latin typeface="Helvetica Black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Title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February 2021</a:t>
            </a:r>
            <a:b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5C4C3A"/>
              </a:solidFill>
              <a:effectLst/>
              <a:uLnTx/>
              <a:uFillTx/>
              <a:latin typeface="Helvetica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A7476-9B61-4B54-8888-DD3C6FDE3FFC}"/>
              </a:ext>
            </a:extLst>
          </p:cNvPr>
          <p:cNvSpPr txBox="1"/>
          <p:nvPr/>
        </p:nvSpPr>
        <p:spPr>
          <a:xfrm>
            <a:off x="0" y="1213809"/>
            <a:ext cx="493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Title of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9662A-05A0-4284-87D1-A0539FCAFE8C}"/>
              </a:ext>
            </a:extLst>
          </p:cNvPr>
          <p:cNvSpPr txBox="1"/>
          <p:nvPr/>
        </p:nvSpPr>
        <p:spPr>
          <a:xfrm>
            <a:off x="0" y="3003358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Student Chapter</a:t>
            </a:r>
            <a:b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School Name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1E5880-2A97-4CD8-8FA2-7B0E9829DAA8}"/>
              </a:ext>
            </a:extLst>
          </p:cNvPr>
          <p:cNvCxnSpPr>
            <a:cxnSpLocks/>
          </p:cNvCxnSpPr>
          <p:nvPr/>
        </p:nvCxnSpPr>
        <p:spPr>
          <a:xfrm>
            <a:off x="1602844" y="2686190"/>
            <a:ext cx="1824260" cy="0"/>
          </a:xfrm>
          <a:prstGeom prst="line">
            <a:avLst/>
          </a:prstGeom>
          <a:ln>
            <a:solidFill>
              <a:srgbClr val="5C4C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0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F9662A-05A0-4284-87D1-A0539FCAFE8C}"/>
              </a:ext>
            </a:extLst>
          </p:cNvPr>
          <p:cNvSpPr txBox="1"/>
          <p:nvPr/>
        </p:nvSpPr>
        <p:spPr>
          <a:xfrm>
            <a:off x="657921" y="838082"/>
            <a:ext cx="6377753" cy="3775393"/>
          </a:xfrm>
          <a:prstGeom prst="rect">
            <a:avLst/>
          </a:prstGeom>
          <a:noFill/>
        </p:spPr>
        <p:txBody>
          <a:bodyPr wrap="square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Animal Legal Defense Fund </a:t>
            </a:r>
            <a:b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Student Chapter Programs:</a:t>
            </a:r>
          </a:p>
          <a:p>
            <a:pPr marL="571500" marR="0" lvl="0" indent="-571500" algn="l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5C4C3A"/>
              </a:solidFill>
              <a:effectLst/>
              <a:uLnTx/>
              <a:uFillTx/>
              <a:latin typeface="Helvetica" pitchFamily="50" charset="0"/>
              <a:ea typeface="+mn-ea"/>
              <a:cs typeface="+mn-cs"/>
            </a:endParaRP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Policy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Litigation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Criminal Justice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Collaboration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Legislative Affairs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Legal Education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Regulation</a:t>
            </a:r>
          </a:p>
        </p:txBody>
      </p:sp>
    </p:spTree>
    <p:extLst>
      <p:ext uri="{BB962C8B-B14F-4D97-AF65-F5344CB8AC3E}">
        <p14:creationId xmlns:p14="http://schemas.microsoft.com/office/powerpoint/2010/main" val="113792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F9662A-05A0-4284-87D1-A0539FCAFE8C}"/>
              </a:ext>
            </a:extLst>
          </p:cNvPr>
          <p:cNvSpPr txBox="1"/>
          <p:nvPr/>
        </p:nvSpPr>
        <p:spPr>
          <a:xfrm>
            <a:off x="657921" y="838082"/>
            <a:ext cx="6377753" cy="3775393"/>
          </a:xfrm>
          <a:prstGeom prst="rect">
            <a:avLst/>
          </a:prstGeom>
          <a:noFill/>
        </p:spPr>
        <p:txBody>
          <a:bodyPr wrap="square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Animal Legal Defense Fund </a:t>
            </a:r>
            <a:b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Student Chapter Programs:</a:t>
            </a:r>
          </a:p>
          <a:p>
            <a:pPr marL="571500" marR="0" lvl="0" indent="-571500" algn="l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rgbClr val="5C4C3A"/>
              </a:solidFill>
              <a:effectLst/>
              <a:uLnTx/>
              <a:uFillTx/>
              <a:latin typeface="Helvetica" pitchFamily="50" charset="0"/>
              <a:ea typeface="+mn-ea"/>
              <a:cs typeface="+mn-cs"/>
            </a:endParaRP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Policy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Litigation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Criminal Justice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Collaboration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Legislative Affairs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Legal Education</a:t>
            </a:r>
          </a:p>
          <a:p>
            <a:pPr marL="282575" marR="0" lvl="0" indent="-282575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Regulation</a:t>
            </a:r>
          </a:p>
        </p:txBody>
      </p:sp>
    </p:spTree>
    <p:extLst>
      <p:ext uri="{BB962C8B-B14F-4D97-AF65-F5344CB8AC3E}">
        <p14:creationId xmlns:p14="http://schemas.microsoft.com/office/powerpoint/2010/main" val="46749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483EF0-61B6-4C9D-8064-066BA8126F68}"/>
              </a:ext>
            </a:extLst>
          </p:cNvPr>
          <p:cNvSpPr txBox="1"/>
          <p:nvPr/>
        </p:nvSpPr>
        <p:spPr>
          <a:xfrm>
            <a:off x="647699" y="2490536"/>
            <a:ext cx="87081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5C4C3A"/>
                </a:solidFill>
                <a:latin typeface="Helvetica" pitchFamily="50" charset="0"/>
              </a:rPr>
              <a:t>Subhead</a:t>
            </a:r>
            <a:r>
              <a:rPr lang="en-US" sz="2000" b="1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ody</a:t>
            </a:r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</a:t>
            </a: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C0AF9-FB19-4F1B-A84C-05F446D6662E}"/>
              </a:ext>
            </a:extLst>
          </p:cNvPr>
          <p:cNvSpPr txBox="1"/>
          <p:nvPr/>
        </p:nvSpPr>
        <p:spPr>
          <a:xfrm>
            <a:off x="647700" y="639769"/>
            <a:ext cx="87081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5C4C3A"/>
                </a:solidFill>
                <a:latin typeface="Helvetica" pitchFamily="50" charset="0"/>
              </a:rPr>
              <a:t>Title here: 2021 Student Chapters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8FF11-C820-4C93-B637-342E7D0E2412}"/>
              </a:ext>
            </a:extLst>
          </p:cNvPr>
          <p:cNvSpPr txBox="1"/>
          <p:nvPr/>
        </p:nvSpPr>
        <p:spPr>
          <a:xfrm>
            <a:off x="647700" y="1438570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5C4C3A"/>
                </a:solidFill>
                <a:latin typeface="Helvetica" pitchFamily="50" charset="0"/>
              </a:rPr>
              <a:t>Subhead here if you need one</a:t>
            </a:r>
          </a:p>
        </p:txBody>
      </p:sp>
    </p:spTree>
    <p:extLst>
      <p:ext uri="{BB962C8B-B14F-4D97-AF65-F5344CB8AC3E}">
        <p14:creationId xmlns:p14="http://schemas.microsoft.com/office/powerpoint/2010/main" val="261660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483EF0-61B6-4C9D-8064-066BA8126F68}"/>
              </a:ext>
            </a:extLst>
          </p:cNvPr>
          <p:cNvSpPr txBox="1"/>
          <p:nvPr/>
        </p:nvSpPr>
        <p:spPr>
          <a:xfrm>
            <a:off x="647699" y="2490536"/>
            <a:ext cx="87081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5C4C3A"/>
                </a:solidFill>
                <a:latin typeface="Helvetica" pitchFamily="50" charset="0"/>
              </a:rPr>
              <a:t>Subhead</a:t>
            </a:r>
            <a:r>
              <a:rPr lang="en-US" sz="2000" b="1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ody</a:t>
            </a:r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</a:t>
            </a: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C0AF9-FB19-4F1B-A84C-05F446D6662E}"/>
              </a:ext>
            </a:extLst>
          </p:cNvPr>
          <p:cNvSpPr txBox="1"/>
          <p:nvPr/>
        </p:nvSpPr>
        <p:spPr>
          <a:xfrm>
            <a:off x="647700" y="639769"/>
            <a:ext cx="952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5C4C3A"/>
                </a:solidFill>
                <a:latin typeface="Helvetica" pitchFamily="50" charset="0"/>
              </a:rPr>
              <a:t>Title here: 2021 Student Chapters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8FF11-C820-4C93-B637-342E7D0E2412}"/>
              </a:ext>
            </a:extLst>
          </p:cNvPr>
          <p:cNvSpPr txBox="1"/>
          <p:nvPr/>
        </p:nvSpPr>
        <p:spPr>
          <a:xfrm>
            <a:off x="647700" y="1438570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5C4C3A"/>
                </a:solidFill>
                <a:latin typeface="Helvetica" pitchFamily="50" charset="0"/>
              </a:rPr>
              <a:t>Subhead here if you need one</a:t>
            </a:r>
          </a:p>
        </p:txBody>
      </p:sp>
    </p:spTree>
    <p:extLst>
      <p:ext uri="{BB962C8B-B14F-4D97-AF65-F5344CB8AC3E}">
        <p14:creationId xmlns:p14="http://schemas.microsoft.com/office/powerpoint/2010/main" val="109322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483EF0-61B6-4C9D-8064-066BA8126F68}"/>
              </a:ext>
            </a:extLst>
          </p:cNvPr>
          <p:cNvSpPr txBox="1"/>
          <p:nvPr/>
        </p:nvSpPr>
        <p:spPr>
          <a:xfrm>
            <a:off x="647699" y="2490536"/>
            <a:ext cx="87081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5C4C3A"/>
                </a:solidFill>
                <a:latin typeface="Helvetica" pitchFamily="50" charset="0"/>
              </a:rPr>
              <a:t>Subhead</a:t>
            </a:r>
            <a:r>
              <a:rPr lang="en-US" sz="2000" b="1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ody</a:t>
            </a:r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</a:t>
            </a: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C0AF9-FB19-4F1B-A84C-05F446D6662E}"/>
              </a:ext>
            </a:extLst>
          </p:cNvPr>
          <p:cNvSpPr txBox="1"/>
          <p:nvPr/>
        </p:nvSpPr>
        <p:spPr>
          <a:xfrm>
            <a:off x="647700" y="639769"/>
            <a:ext cx="952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5C4C3A"/>
                </a:solidFill>
                <a:latin typeface="Helvetica" pitchFamily="50" charset="0"/>
              </a:rPr>
              <a:t>Title here: 2021 Student Chapters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8FF11-C820-4C93-B637-342E7D0E2412}"/>
              </a:ext>
            </a:extLst>
          </p:cNvPr>
          <p:cNvSpPr txBox="1"/>
          <p:nvPr/>
        </p:nvSpPr>
        <p:spPr>
          <a:xfrm>
            <a:off x="647700" y="1438570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5C4C3A"/>
                </a:solidFill>
                <a:latin typeface="Helvetica" pitchFamily="50" charset="0"/>
              </a:rPr>
              <a:t>Subhead here if you need one</a:t>
            </a:r>
          </a:p>
        </p:txBody>
      </p:sp>
    </p:spTree>
    <p:extLst>
      <p:ext uri="{BB962C8B-B14F-4D97-AF65-F5344CB8AC3E}">
        <p14:creationId xmlns:p14="http://schemas.microsoft.com/office/powerpoint/2010/main" val="294313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483EF0-61B6-4C9D-8064-066BA8126F68}"/>
              </a:ext>
            </a:extLst>
          </p:cNvPr>
          <p:cNvSpPr txBox="1"/>
          <p:nvPr/>
        </p:nvSpPr>
        <p:spPr>
          <a:xfrm>
            <a:off x="647699" y="2490536"/>
            <a:ext cx="87081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5C4C3A"/>
                </a:solidFill>
                <a:latin typeface="Helvetica" pitchFamily="50" charset="0"/>
              </a:rPr>
              <a:t>Subhead</a:t>
            </a:r>
            <a:r>
              <a:rPr lang="en-US" sz="2000" b="1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Line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ody</a:t>
            </a:r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</a:t>
            </a:r>
          </a:p>
          <a:p>
            <a:endParaRPr lang="en-US" sz="2000" baseline="30000" dirty="0">
              <a:solidFill>
                <a:srgbClr val="5C4C3A"/>
              </a:solidFill>
              <a:latin typeface="Helvetica" pitchFamily="50" charset="0"/>
            </a:endParaRPr>
          </a:p>
          <a:p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Line item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 </a:t>
            </a:r>
            <a:b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</a:b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body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body copy text </a:t>
            </a:r>
            <a:r>
              <a:rPr lang="en-US" sz="2000" baseline="30000" dirty="0" err="1">
                <a:solidFill>
                  <a:srgbClr val="5C4C3A"/>
                </a:solidFill>
                <a:latin typeface="Helvetica" pitchFamily="50" charset="0"/>
              </a:rPr>
              <a:t>text</a:t>
            </a:r>
            <a:r>
              <a:rPr lang="en-US" sz="2000" baseline="30000" dirty="0">
                <a:solidFill>
                  <a:srgbClr val="5C4C3A"/>
                </a:solidFill>
                <a:latin typeface="Helvetica" pitchFamily="50" charset="0"/>
              </a:rPr>
              <a:t> body copy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C0AF9-FB19-4F1B-A84C-05F446D6662E}"/>
              </a:ext>
            </a:extLst>
          </p:cNvPr>
          <p:cNvSpPr txBox="1"/>
          <p:nvPr/>
        </p:nvSpPr>
        <p:spPr>
          <a:xfrm>
            <a:off x="647700" y="639769"/>
            <a:ext cx="952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5C4C3A"/>
                </a:solidFill>
                <a:latin typeface="Helvetica" pitchFamily="50" charset="0"/>
              </a:rPr>
              <a:t>Title here: 2021 Student Chapters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8FF11-C820-4C93-B637-342E7D0E2412}"/>
              </a:ext>
            </a:extLst>
          </p:cNvPr>
          <p:cNvSpPr txBox="1"/>
          <p:nvPr/>
        </p:nvSpPr>
        <p:spPr>
          <a:xfrm>
            <a:off x="647700" y="1438570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5C4C3A"/>
                </a:solidFill>
                <a:latin typeface="Helvetica" pitchFamily="50" charset="0"/>
              </a:rPr>
              <a:t>Subhead here if you need one</a:t>
            </a:r>
          </a:p>
        </p:txBody>
      </p:sp>
    </p:spTree>
    <p:extLst>
      <p:ext uri="{BB962C8B-B14F-4D97-AF65-F5344CB8AC3E}">
        <p14:creationId xmlns:p14="http://schemas.microsoft.com/office/powerpoint/2010/main" val="12297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D75F14-718A-438C-9BA4-81ADFD893161}"/>
              </a:ext>
            </a:extLst>
          </p:cNvPr>
          <p:cNvSpPr txBox="1"/>
          <p:nvPr/>
        </p:nvSpPr>
        <p:spPr>
          <a:xfrm>
            <a:off x="0" y="4697797"/>
            <a:ext cx="493776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For more information</a:t>
            </a:r>
            <a:b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visit us at </a:t>
            </a:r>
            <a:r>
              <a:rPr kumimoji="0" lang="en-US" sz="2500" b="1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aldf.org</a:t>
            </a:r>
            <a:b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5C4C3A"/>
              </a:solidFill>
              <a:effectLst/>
              <a:uLnTx/>
              <a:uFillTx/>
              <a:latin typeface="Helvetica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A7476-9B61-4B54-8888-DD3C6FDE3FFC}"/>
              </a:ext>
            </a:extLst>
          </p:cNvPr>
          <p:cNvSpPr txBox="1"/>
          <p:nvPr/>
        </p:nvSpPr>
        <p:spPr>
          <a:xfrm>
            <a:off x="0" y="1455109"/>
            <a:ext cx="49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9662A-05A0-4284-87D1-A0539FCAFE8C}"/>
              </a:ext>
            </a:extLst>
          </p:cNvPr>
          <p:cNvSpPr txBox="1"/>
          <p:nvPr/>
        </p:nvSpPr>
        <p:spPr>
          <a:xfrm>
            <a:off x="0" y="2689172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5C4C3A"/>
                </a:solidFill>
                <a:effectLst/>
                <a:uLnTx/>
                <a:uFillTx/>
                <a:latin typeface="Helvetica" pitchFamily="50" charset="0"/>
                <a:ea typeface="+mn-ea"/>
                <a:cs typeface="+mn-cs"/>
              </a:rPr>
              <a:t>We can’t do this without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1E5880-2A97-4CD8-8FA2-7B0E9829DAA8}"/>
              </a:ext>
            </a:extLst>
          </p:cNvPr>
          <p:cNvCxnSpPr>
            <a:cxnSpLocks/>
          </p:cNvCxnSpPr>
          <p:nvPr/>
        </p:nvCxnSpPr>
        <p:spPr>
          <a:xfrm>
            <a:off x="1572364" y="2368690"/>
            <a:ext cx="1824260" cy="0"/>
          </a:xfrm>
          <a:prstGeom prst="line">
            <a:avLst/>
          </a:prstGeom>
          <a:ln>
            <a:solidFill>
              <a:srgbClr val="5C4C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6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24427</TotalTime>
  <Words>658</Words>
  <Application>Microsoft Office PowerPoint</Application>
  <PresentationFormat>Widescreen</PresentationFormat>
  <Paragraphs>61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Kennedy</dc:creator>
  <cp:lastModifiedBy>Sue Kennedy</cp:lastModifiedBy>
  <cp:revision>68</cp:revision>
  <dcterms:created xsi:type="dcterms:W3CDTF">2017-06-24T19:49:29Z</dcterms:created>
  <dcterms:modified xsi:type="dcterms:W3CDTF">2021-02-02T01:17:48Z</dcterms:modified>
</cp:coreProperties>
</file>